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82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4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0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5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2.4.2 Process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28: Process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0C-4163-A1FD-338D-073E006DC4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975" y="56983"/>
            <a:ext cx="9344026" cy="48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56726-9833-DF99-548E-D9D5AE05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7" y="1990725"/>
            <a:ext cx="6010275" cy="250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4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2.4.3 Application Interaction (Co-operation)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29: Application Interaction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1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11D12-5518-2808-96A2-FB362CED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453" y="108355"/>
            <a:ext cx="9372171" cy="47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91282-78E2-EA59-5340-9161D576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037" y="1928812"/>
            <a:ext cx="5941912" cy="256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9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30: Process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36483" y="28575"/>
            <a:ext cx="2185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8F437-AA57-03AC-BFCF-1DD5D9A9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114301"/>
            <a:ext cx="10084088" cy="458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6B09-22AE-577B-3646-BBC63F9A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49" y="2455824"/>
            <a:ext cx="4695825" cy="224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5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31: Business Function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E09A-CFD1-041B-6BF4-88CD96C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153" y="28575"/>
            <a:ext cx="9608843" cy="4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CA11-9F38-A84B-BA6B-73C4B87AA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6" y="2230970"/>
            <a:ext cx="5229224" cy="253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2.5 Business Process View – 2.5.1 Business Process Functional Decomposition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32: Business Process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9DF4C-8D64-127C-9FCF-C9F1228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123" y="0"/>
            <a:ext cx="9144002" cy="477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96480-003B-939C-1392-7C53697C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2240299"/>
            <a:ext cx="3995737" cy="264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5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2.6 Conceptual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33: Conceptual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A7CC-6D8A-17A5-ADA5-65D7E9CA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254" y="28575"/>
            <a:ext cx="7601521" cy="472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90D07-EC09-780D-4092-429357C8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4327"/>
            <a:ext cx="5876925" cy="273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4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2.7 Data Model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34: Data Model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79D1-EDFC-1478-1846-EC43CAD6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57" y="28575"/>
            <a:ext cx="7002872" cy="489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FF63-CC53-9F9A-1B43-14437928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16" y="2289921"/>
            <a:ext cx="5153025" cy="242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35: Technology Platform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07E3B-D8EE-BE70-C161-70A8B2FE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492" y="28575"/>
            <a:ext cx="7936474" cy="47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3E754-139B-ED83-1366-2CB7F0C0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3604"/>
            <a:ext cx="4219575" cy="223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2.8 Technology Platform View (Infrastructure View)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36: Technology Platform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9270" y="28575"/>
            <a:ext cx="2199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036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6748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4C93B-C2A8-C6D9-BFC4-2337C681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289" y="177026"/>
            <a:ext cx="10689761" cy="42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46F47-3A6E-EC15-8A67-ADCDC9FE2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6" y="234176"/>
            <a:ext cx="2557446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3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17182</TotalTime>
  <Words>697</Words>
  <Application>Microsoft Office PowerPoint</Application>
  <PresentationFormat>Widescreen</PresentationFormat>
  <Paragraphs>181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91</cp:revision>
  <dcterms:created xsi:type="dcterms:W3CDTF">2024-08-14T01:35:17Z</dcterms:created>
  <dcterms:modified xsi:type="dcterms:W3CDTF">2024-09-06T10:51:56Z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